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Default Extension="emf" ContentType="image/x-emf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5201563" cy="36018788"/>
  <p:notesSz cx="6858000" cy="9144000"/>
  <p:defaultTextStyle>
    <a:defPPr>
      <a:defRPr lang="it-IT"/>
    </a:defPPr>
    <a:lvl1pPr marL="0" algn="l" defTabSz="174911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49110" algn="l" defTabSz="174911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498220" algn="l" defTabSz="174911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47330" algn="l" defTabSz="174911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6996440" algn="l" defTabSz="174911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45550" algn="l" defTabSz="174911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494660" algn="l" defTabSz="174911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43770" algn="l" defTabSz="174911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3992880" algn="l" defTabSz="174911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>
        <p:scale>
          <a:sx n="32" d="100"/>
          <a:sy n="32" d="100"/>
        </p:scale>
        <p:origin x="-4376" y="888"/>
      </p:cViewPr>
      <p:guideLst>
        <p:guide orient="horz" pos="11345"/>
        <p:guide pos="79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90117" y="11189172"/>
            <a:ext cx="21421329" cy="7720694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780235" y="20410647"/>
            <a:ext cx="17641094" cy="920480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4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8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7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6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5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94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43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92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4429-B876-BE4E-8375-CAD5F0735CC0}" type="datetimeFigureOut">
              <a:rPr lang="it-IT" smtClean="0"/>
              <a:t>14/04/15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C4DF2-EAE1-0B4A-B555-C4FB07DE024E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3985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4429-B876-BE4E-8375-CAD5F0735CC0}" type="datetimeFigureOut">
              <a:rPr lang="it-IT" smtClean="0"/>
              <a:t>14/04/15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C4DF2-EAE1-0B4A-B555-C4FB07DE024E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0536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50359375" y="7578956"/>
            <a:ext cx="15624095" cy="161409191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73965" y="7578956"/>
            <a:ext cx="46465382" cy="161409191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4429-B876-BE4E-8375-CAD5F0735CC0}" type="datetimeFigureOut">
              <a:rPr lang="it-IT" smtClean="0"/>
              <a:t>14/04/15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C4DF2-EAE1-0B4A-B555-C4FB07DE024E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8381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4429-B876-BE4E-8375-CAD5F0735CC0}" type="datetimeFigureOut">
              <a:rPr lang="it-IT" smtClean="0"/>
              <a:t>14/04/15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C4DF2-EAE1-0B4A-B555-C4FB07DE024E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875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90750" y="23145409"/>
            <a:ext cx="21421329" cy="7153732"/>
          </a:xfrm>
        </p:spPr>
        <p:txBody>
          <a:bodyPr anchor="t"/>
          <a:lstStyle>
            <a:lvl1pPr algn="l">
              <a:defRPr sz="153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990750" y="15266302"/>
            <a:ext cx="21421329" cy="7879107"/>
          </a:xfrm>
        </p:spPr>
        <p:txBody>
          <a:bodyPr anchor="b"/>
          <a:lstStyle>
            <a:lvl1pPr marL="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74911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822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733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644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4555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9466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4377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9288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4429-B876-BE4E-8375-CAD5F0735CC0}" type="datetimeFigureOut">
              <a:rPr lang="it-IT" smtClean="0"/>
              <a:t>14/04/15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C4DF2-EAE1-0B4A-B555-C4FB07DE024E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0587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73967" y="44139693"/>
            <a:ext cx="31042552" cy="12484845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936543" y="44139693"/>
            <a:ext cx="31046926" cy="12484845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4429-B876-BE4E-8375-CAD5F0735CC0}" type="datetimeFigureOut">
              <a:rPr lang="it-IT" smtClean="0"/>
              <a:t>14/04/15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C4DF2-EAE1-0B4A-B555-C4FB07DE024E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75525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60078" y="1442422"/>
            <a:ext cx="22681407" cy="6003131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60078" y="8062542"/>
            <a:ext cx="11135067" cy="3360083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9110" indent="0">
              <a:buNone/>
              <a:defRPr sz="7700" b="1"/>
            </a:lvl2pPr>
            <a:lvl3pPr marL="3498220" indent="0">
              <a:buNone/>
              <a:defRPr sz="6900" b="1"/>
            </a:lvl3pPr>
            <a:lvl4pPr marL="5247330" indent="0">
              <a:buNone/>
              <a:defRPr sz="6100" b="1"/>
            </a:lvl4pPr>
            <a:lvl5pPr marL="6996440" indent="0">
              <a:buNone/>
              <a:defRPr sz="6100" b="1"/>
            </a:lvl5pPr>
            <a:lvl6pPr marL="8745550" indent="0">
              <a:buNone/>
              <a:defRPr sz="6100" b="1"/>
            </a:lvl6pPr>
            <a:lvl7pPr marL="10494660" indent="0">
              <a:buNone/>
              <a:defRPr sz="6100" b="1"/>
            </a:lvl7pPr>
            <a:lvl8pPr marL="12243770" indent="0">
              <a:buNone/>
              <a:defRPr sz="6100" b="1"/>
            </a:lvl8pPr>
            <a:lvl9pPr marL="13992880" indent="0">
              <a:buNone/>
              <a:defRPr sz="61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260078" y="11422625"/>
            <a:ext cx="11135067" cy="20752494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12802045" y="8062542"/>
            <a:ext cx="11139441" cy="3360083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9110" indent="0">
              <a:buNone/>
              <a:defRPr sz="7700" b="1"/>
            </a:lvl2pPr>
            <a:lvl3pPr marL="3498220" indent="0">
              <a:buNone/>
              <a:defRPr sz="6900" b="1"/>
            </a:lvl3pPr>
            <a:lvl4pPr marL="5247330" indent="0">
              <a:buNone/>
              <a:defRPr sz="6100" b="1"/>
            </a:lvl4pPr>
            <a:lvl5pPr marL="6996440" indent="0">
              <a:buNone/>
              <a:defRPr sz="6100" b="1"/>
            </a:lvl5pPr>
            <a:lvl6pPr marL="8745550" indent="0">
              <a:buNone/>
              <a:defRPr sz="6100" b="1"/>
            </a:lvl6pPr>
            <a:lvl7pPr marL="10494660" indent="0">
              <a:buNone/>
              <a:defRPr sz="6100" b="1"/>
            </a:lvl7pPr>
            <a:lvl8pPr marL="12243770" indent="0">
              <a:buNone/>
              <a:defRPr sz="6100" b="1"/>
            </a:lvl8pPr>
            <a:lvl9pPr marL="13992880" indent="0">
              <a:buNone/>
              <a:defRPr sz="61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12802045" y="11422625"/>
            <a:ext cx="11139441" cy="20752494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4429-B876-BE4E-8375-CAD5F0735CC0}" type="datetimeFigureOut">
              <a:rPr lang="it-IT" smtClean="0"/>
              <a:t>14/04/15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C4DF2-EAE1-0B4A-B555-C4FB07DE024E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41048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4429-B876-BE4E-8375-CAD5F0735CC0}" type="datetimeFigureOut">
              <a:rPr lang="it-IT" smtClean="0"/>
              <a:t>14/04/15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C4DF2-EAE1-0B4A-B555-C4FB07DE024E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1960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4429-B876-BE4E-8375-CAD5F0735CC0}" type="datetimeFigureOut">
              <a:rPr lang="it-IT" smtClean="0"/>
              <a:t>14/04/15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C4DF2-EAE1-0B4A-B555-C4FB07DE024E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5523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60079" y="1434081"/>
            <a:ext cx="8291141" cy="6103184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853111" y="1434084"/>
            <a:ext cx="14088374" cy="30741038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260079" y="7537268"/>
            <a:ext cx="8291141" cy="24637854"/>
          </a:xfrm>
        </p:spPr>
        <p:txBody>
          <a:bodyPr/>
          <a:lstStyle>
            <a:lvl1pPr marL="0" indent="0">
              <a:buNone/>
              <a:defRPr sz="5400"/>
            </a:lvl1pPr>
            <a:lvl2pPr marL="1749110" indent="0">
              <a:buNone/>
              <a:defRPr sz="4600"/>
            </a:lvl2pPr>
            <a:lvl3pPr marL="3498220" indent="0">
              <a:buNone/>
              <a:defRPr sz="3800"/>
            </a:lvl3pPr>
            <a:lvl4pPr marL="5247330" indent="0">
              <a:buNone/>
              <a:defRPr sz="3400"/>
            </a:lvl4pPr>
            <a:lvl5pPr marL="6996440" indent="0">
              <a:buNone/>
              <a:defRPr sz="3400"/>
            </a:lvl5pPr>
            <a:lvl6pPr marL="8745550" indent="0">
              <a:buNone/>
              <a:defRPr sz="3400"/>
            </a:lvl6pPr>
            <a:lvl7pPr marL="10494660" indent="0">
              <a:buNone/>
              <a:defRPr sz="3400"/>
            </a:lvl7pPr>
            <a:lvl8pPr marL="12243770" indent="0">
              <a:buNone/>
              <a:defRPr sz="3400"/>
            </a:lvl8pPr>
            <a:lvl9pPr marL="13992880" indent="0">
              <a:buNone/>
              <a:defRPr sz="34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4429-B876-BE4E-8375-CAD5F0735CC0}" type="datetimeFigureOut">
              <a:rPr lang="it-IT" smtClean="0"/>
              <a:t>14/04/15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C4DF2-EAE1-0B4A-B555-C4FB07DE024E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909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39683" y="25213152"/>
            <a:ext cx="15120938" cy="2976555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939683" y="3218345"/>
            <a:ext cx="15120938" cy="21611273"/>
          </a:xfrm>
        </p:spPr>
        <p:txBody>
          <a:bodyPr/>
          <a:lstStyle>
            <a:lvl1pPr marL="0" indent="0">
              <a:buNone/>
              <a:defRPr sz="12200"/>
            </a:lvl1pPr>
            <a:lvl2pPr marL="1749110" indent="0">
              <a:buNone/>
              <a:defRPr sz="10700"/>
            </a:lvl2pPr>
            <a:lvl3pPr marL="3498220" indent="0">
              <a:buNone/>
              <a:defRPr sz="9200"/>
            </a:lvl3pPr>
            <a:lvl4pPr marL="5247330" indent="0">
              <a:buNone/>
              <a:defRPr sz="7700"/>
            </a:lvl4pPr>
            <a:lvl5pPr marL="6996440" indent="0">
              <a:buNone/>
              <a:defRPr sz="7700"/>
            </a:lvl5pPr>
            <a:lvl6pPr marL="8745550" indent="0">
              <a:buNone/>
              <a:defRPr sz="7700"/>
            </a:lvl6pPr>
            <a:lvl7pPr marL="10494660" indent="0">
              <a:buNone/>
              <a:defRPr sz="7700"/>
            </a:lvl7pPr>
            <a:lvl8pPr marL="12243770" indent="0">
              <a:buNone/>
              <a:defRPr sz="7700"/>
            </a:lvl8pPr>
            <a:lvl9pPr marL="13992880" indent="0">
              <a:buNone/>
              <a:defRPr sz="77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39683" y="28189707"/>
            <a:ext cx="15120938" cy="4227202"/>
          </a:xfrm>
        </p:spPr>
        <p:txBody>
          <a:bodyPr/>
          <a:lstStyle>
            <a:lvl1pPr marL="0" indent="0">
              <a:buNone/>
              <a:defRPr sz="5400"/>
            </a:lvl1pPr>
            <a:lvl2pPr marL="1749110" indent="0">
              <a:buNone/>
              <a:defRPr sz="4600"/>
            </a:lvl2pPr>
            <a:lvl3pPr marL="3498220" indent="0">
              <a:buNone/>
              <a:defRPr sz="3800"/>
            </a:lvl3pPr>
            <a:lvl4pPr marL="5247330" indent="0">
              <a:buNone/>
              <a:defRPr sz="3400"/>
            </a:lvl4pPr>
            <a:lvl5pPr marL="6996440" indent="0">
              <a:buNone/>
              <a:defRPr sz="3400"/>
            </a:lvl5pPr>
            <a:lvl6pPr marL="8745550" indent="0">
              <a:buNone/>
              <a:defRPr sz="3400"/>
            </a:lvl6pPr>
            <a:lvl7pPr marL="10494660" indent="0">
              <a:buNone/>
              <a:defRPr sz="3400"/>
            </a:lvl7pPr>
            <a:lvl8pPr marL="12243770" indent="0">
              <a:buNone/>
              <a:defRPr sz="3400"/>
            </a:lvl8pPr>
            <a:lvl9pPr marL="13992880" indent="0">
              <a:buNone/>
              <a:defRPr sz="34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4429-B876-BE4E-8375-CAD5F0735CC0}" type="datetimeFigureOut">
              <a:rPr lang="it-IT" smtClean="0"/>
              <a:t>14/04/15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C4DF2-EAE1-0B4A-B555-C4FB07DE024E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5971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260078" y="1442422"/>
            <a:ext cx="22681407" cy="6003131"/>
          </a:xfrm>
          <a:prstGeom prst="rect">
            <a:avLst/>
          </a:prstGeom>
        </p:spPr>
        <p:txBody>
          <a:bodyPr vert="horz" lIns="349822" tIns="174911" rIns="349822" bIns="174911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60078" y="8404387"/>
            <a:ext cx="22681407" cy="23770735"/>
          </a:xfrm>
          <a:prstGeom prst="rect">
            <a:avLst/>
          </a:prstGeom>
        </p:spPr>
        <p:txBody>
          <a:bodyPr vert="horz" lIns="349822" tIns="174911" rIns="349822" bIns="174911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1260078" y="33384083"/>
            <a:ext cx="5880365" cy="1917667"/>
          </a:xfrm>
          <a:prstGeom prst="rect">
            <a:avLst/>
          </a:prstGeom>
        </p:spPr>
        <p:txBody>
          <a:bodyPr vert="horz" lIns="349822" tIns="174911" rIns="349822" bIns="174911" rtlCol="0" anchor="ctr"/>
          <a:lstStyle>
            <a:lvl1pPr algn="l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64429-B876-BE4E-8375-CAD5F0735CC0}" type="datetimeFigureOut">
              <a:rPr lang="it-IT" smtClean="0"/>
              <a:t>14/04/15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8610534" y="33384083"/>
            <a:ext cx="7980495" cy="1917667"/>
          </a:xfrm>
          <a:prstGeom prst="rect">
            <a:avLst/>
          </a:prstGeom>
        </p:spPr>
        <p:txBody>
          <a:bodyPr vert="horz" lIns="349822" tIns="174911" rIns="349822" bIns="174911" rtlCol="0" anchor="ctr"/>
          <a:lstStyle>
            <a:lvl1pPr algn="ct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8061120" y="33384083"/>
            <a:ext cx="5880365" cy="1917667"/>
          </a:xfrm>
          <a:prstGeom prst="rect">
            <a:avLst/>
          </a:prstGeom>
        </p:spPr>
        <p:txBody>
          <a:bodyPr vert="horz" lIns="349822" tIns="174911" rIns="349822" bIns="174911" rtlCol="0" anchor="ctr"/>
          <a:lstStyle>
            <a:lvl1pPr algn="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C4DF2-EAE1-0B4A-B555-C4FB07DE024E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14223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749110" rtl="0" eaLnBrk="1" latinLnBrk="0" hangingPunct="1">
        <a:spcBef>
          <a:spcPct val="0"/>
        </a:spcBef>
        <a:buNone/>
        <a:defRPr sz="1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1833" indent="-1311833" algn="l" defTabSz="1749110" rtl="0" eaLnBrk="1" latinLnBrk="0" hangingPunct="1">
        <a:spcBef>
          <a:spcPct val="20000"/>
        </a:spcBef>
        <a:buFont typeface="Arial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42304" indent="-1093194" algn="l" defTabSz="1749110" rtl="0" eaLnBrk="1" latinLnBrk="0" hangingPunct="1">
        <a:spcBef>
          <a:spcPct val="20000"/>
        </a:spcBef>
        <a:buFont typeface="Arial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72775" indent="-874555" algn="l" defTabSz="1749110" rtl="0" eaLnBrk="1" latinLnBrk="0" hangingPunct="1">
        <a:spcBef>
          <a:spcPct val="20000"/>
        </a:spcBef>
        <a:buFont typeface="Arial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21885" indent="-874555" algn="l" defTabSz="1749110" rtl="0" eaLnBrk="1" latinLnBrk="0" hangingPunct="1">
        <a:spcBef>
          <a:spcPct val="20000"/>
        </a:spcBef>
        <a:buFont typeface="Arial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70995" indent="-874555" algn="l" defTabSz="1749110" rtl="0" eaLnBrk="1" latinLnBrk="0" hangingPunct="1">
        <a:spcBef>
          <a:spcPct val="20000"/>
        </a:spcBef>
        <a:buFont typeface="Arial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620105" indent="-874555" algn="l" defTabSz="1749110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9215" indent="-874555" algn="l" defTabSz="1749110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8325" indent="-874555" algn="l" defTabSz="1749110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7435" indent="-874555" algn="l" defTabSz="1749110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174911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9110" algn="l" defTabSz="174911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8220" algn="l" defTabSz="174911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7330" algn="l" defTabSz="174911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6440" algn="l" defTabSz="174911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5550" algn="l" defTabSz="174911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4660" algn="l" defTabSz="174911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3770" algn="l" defTabSz="174911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2880" algn="l" defTabSz="174911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package" Target="../embeddings/Documento_di_Microsoft_Word1.docx"/><Relationship Id="rId5" Type="http://schemas.openxmlformats.org/officeDocument/2006/relationships/image" Target="../media/image1.emf"/><Relationship Id="rId6" Type="http://schemas.openxmlformats.org/officeDocument/2006/relationships/image" Target="../media/image3.png"/><Relationship Id="rId7" Type="http://schemas.openxmlformats.org/officeDocument/2006/relationships/image" Target="../media/image4.gi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Macintosh HD:Users:catiamugnani:Downloads:logo_usr_umbria_300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18739" y="1088507"/>
            <a:ext cx="3366168" cy="181296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ttangolo 5"/>
          <p:cNvSpPr/>
          <p:nvPr/>
        </p:nvSpPr>
        <p:spPr>
          <a:xfrm>
            <a:off x="2896933" y="4072477"/>
            <a:ext cx="2008598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/>
                </a:solidFill>
              </a:rPr>
              <a:t>II</a:t>
            </a:r>
            <a:r>
              <a:rPr lang="it-IT" b="1" dirty="0"/>
              <a:t> SEMINARIO NAZIONALE </a:t>
            </a:r>
            <a:r>
              <a:rPr lang="it-IT" b="1" dirty="0" smtClean="0"/>
              <a:t>P.A.I.DE.I.A</a:t>
            </a:r>
            <a:r>
              <a:rPr lang="it-IT" b="1" dirty="0"/>
              <a:t> </a:t>
            </a:r>
          </a:p>
          <a:p>
            <a:pPr algn="ctr"/>
            <a:r>
              <a:rPr lang="it-IT" sz="6000" b="1" dirty="0">
                <a:solidFill>
                  <a:schemeClr val="accent2"/>
                </a:solidFill>
              </a:rPr>
              <a:t>P</a:t>
            </a:r>
            <a:r>
              <a:rPr lang="it-IT" sz="6000" b="1" dirty="0"/>
              <a:t>iano di </a:t>
            </a:r>
            <a:r>
              <a:rPr lang="it-IT" sz="6000" b="1" dirty="0">
                <a:solidFill>
                  <a:schemeClr val="accent2"/>
                </a:solidFill>
              </a:rPr>
              <a:t>A</a:t>
            </a:r>
            <a:r>
              <a:rPr lang="it-IT" sz="6000" b="1" dirty="0"/>
              <a:t>ttività per</a:t>
            </a:r>
            <a:r>
              <a:rPr lang="it-IT" sz="6000" b="1" dirty="0">
                <a:solidFill>
                  <a:schemeClr val="accent2"/>
                </a:solidFill>
              </a:rPr>
              <a:t> l</a:t>
            </a:r>
            <a:r>
              <a:rPr lang="it-IT" sz="6000" b="1" dirty="0"/>
              <a:t>’Innovazione </a:t>
            </a:r>
            <a:r>
              <a:rPr lang="it-IT" sz="6000" b="1" dirty="0">
                <a:solidFill>
                  <a:schemeClr val="accent2"/>
                </a:solidFill>
              </a:rPr>
              <a:t>DE</a:t>
            </a:r>
            <a:r>
              <a:rPr lang="it-IT" sz="6000" b="1" dirty="0"/>
              <a:t>ll’</a:t>
            </a:r>
            <a:r>
              <a:rPr lang="it-IT" sz="6000" b="1" dirty="0">
                <a:solidFill>
                  <a:srgbClr val="FF0000"/>
                </a:solidFill>
              </a:rPr>
              <a:t>I</a:t>
            </a:r>
            <a:r>
              <a:rPr lang="it-IT" sz="6000" b="1" dirty="0"/>
              <a:t>struzione degli </a:t>
            </a:r>
            <a:r>
              <a:rPr lang="it-IT" sz="6000" b="1" dirty="0">
                <a:solidFill>
                  <a:schemeClr val="accent2"/>
                </a:solidFill>
              </a:rPr>
              <a:t>A</a:t>
            </a:r>
            <a:r>
              <a:rPr lang="it-IT" sz="6000" b="1" dirty="0"/>
              <a:t>dulti</a:t>
            </a:r>
          </a:p>
          <a:p>
            <a:pPr algn="ctr"/>
            <a:r>
              <a:rPr lang="it-IT" sz="6600" dirty="0"/>
              <a:t>20/21 aprile 2015 – </a:t>
            </a:r>
            <a:r>
              <a:rPr lang="it-IT" sz="6600" b="1" dirty="0"/>
              <a:t>CPIA 1 - PERUGIA</a:t>
            </a:r>
            <a:r>
              <a:rPr lang="it-IT" sz="6600" dirty="0"/>
              <a:t>  Via Cestellini snc, Ponte San Giovanni (PG</a:t>
            </a:r>
            <a:r>
              <a:rPr lang="it-IT" sz="6600" dirty="0" smtClean="0"/>
              <a:t>)</a:t>
            </a:r>
          </a:p>
        </p:txBody>
      </p:sp>
      <p:sp>
        <p:nvSpPr>
          <p:cNvPr id="8" name="Rettangolo 7"/>
          <p:cNvSpPr/>
          <p:nvPr/>
        </p:nvSpPr>
        <p:spPr>
          <a:xfrm>
            <a:off x="3385017" y="10270933"/>
            <a:ext cx="5433323" cy="11541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u="sng" dirty="0"/>
              <a:t>PROGRAMMA </a:t>
            </a:r>
            <a:endParaRPr lang="it-IT" dirty="0"/>
          </a:p>
        </p:txBody>
      </p:sp>
      <p:graphicFrame>
        <p:nvGraphicFramePr>
          <p:cNvPr id="12" name="Oggetto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966682"/>
              </p:ext>
            </p:extLst>
          </p:nvPr>
        </p:nvGraphicFramePr>
        <p:xfrm>
          <a:off x="901700" y="5386388"/>
          <a:ext cx="22304375" cy="27801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o" r:id="rId4" imgW="7239000" imgH="8305800" progId="Word.Document.12">
                  <p:embed/>
                </p:oleObj>
              </mc:Choice>
              <mc:Fallback>
                <p:oleObj name="Documento" r:id="rId4" imgW="7239000" imgH="8305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>
                        <a:alphaModFix/>
                      </a:blip>
                      <a:stretch>
                        <a:fillRect/>
                      </a:stretch>
                    </p:blipFill>
                    <p:spPr>
                      <a:xfrm>
                        <a:off x="901700" y="5386388"/>
                        <a:ext cx="22304375" cy="27801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CasellaDiTesto 14"/>
          <p:cNvSpPr txBox="1"/>
          <p:nvPr/>
        </p:nvSpPr>
        <p:spPr>
          <a:xfrm>
            <a:off x="3117634" y="33575321"/>
            <a:ext cx="11401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 smtClean="0"/>
              <a:t>Coordinamento: </a:t>
            </a:r>
            <a:r>
              <a:rPr lang="it-IT" sz="4400" b="1" dirty="0" smtClean="0"/>
              <a:t>Mauro Francia</a:t>
            </a:r>
            <a:endParaRPr lang="it-IT" sz="4400" b="1" dirty="0"/>
          </a:p>
        </p:txBody>
      </p:sp>
      <p:pic>
        <p:nvPicPr>
          <p:cNvPr id="2" name="Immagine 1" descr="toscana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050" y="1620510"/>
            <a:ext cx="8461738" cy="1097640"/>
          </a:xfrm>
          <a:prstGeom prst="rect">
            <a:avLst/>
          </a:prstGeom>
        </p:spPr>
      </p:pic>
      <p:pic>
        <p:nvPicPr>
          <p:cNvPr id="3" name="Immagine 2" descr="topup_dx.g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9325" y="1844049"/>
            <a:ext cx="4943044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4231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38</Words>
  <Application>Microsoft Macintosh PowerPoint</Application>
  <PresentationFormat>Personalizzato</PresentationFormat>
  <Paragraphs>5</Paragraphs>
  <Slides>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3" baseType="lpstr">
      <vt:lpstr>Tema di Office</vt:lpstr>
      <vt:lpstr>Documento di Microsoft Word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catia mugnani</dc:creator>
  <cp:lastModifiedBy>catia mugnani</cp:lastModifiedBy>
  <cp:revision>9</cp:revision>
  <cp:lastPrinted>2015-04-13T19:59:34Z</cp:lastPrinted>
  <dcterms:created xsi:type="dcterms:W3CDTF">2015-04-13T13:38:17Z</dcterms:created>
  <dcterms:modified xsi:type="dcterms:W3CDTF">2015-04-14T13:14:37Z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857906254</vt:i4>
  </property>
  <property fmtid="{D5CDD505-2E9C-101B-9397-08002B2CF9AE}" pid="3" name="_NewReviewCycle">
    <vt:lpwstr/>
  </property>
  <property fmtid="{D5CDD505-2E9C-101B-9397-08002B2CF9AE}" pid="4" name="_EmailSubject">
    <vt:lpwstr>avviso: Seminario nazionale "PAIDEIA” – Ponte San Giovanni (PG) 20/04/2015</vt:lpwstr>
  </property>
  <property fmtid="{D5CDD505-2E9C-101B-9397-08002B2CF9AE}" pid="5" name="_AuthorEmail">
    <vt:lpwstr>lidia.merlo@istruzione.it</vt:lpwstr>
  </property>
  <property fmtid="{D5CDD505-2E9C-101B-9397-08002B2CF9AE}" pid="6" name="_AuthorEmailDisplayName">
    <vt:lpwstr>Merlo Lidia</vt:lpwstr>
  </property>
</Properties>
</file>